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65" r:id="rId4"/>
    <p:sldId id="266" r:id="rId5"/>
    <p:sldId id="271" r:id="rId6"/>
    <p:sldId id="267" r:id="rId7"/>
    <p:sldId id="268" r:id="rId8"/>
    <p:sldId id="274" r:id="rId9"/>
    <p:sldId id="270" r:id="rId10"/>
    <p:sldId id="272" r:id="rId11"/>
    <p:sldId id="273" r:id="rId12"/>
    <p:sldId id="269" r:id="rId13"/>
    <p:sldId id="264" r:id="rId14"/>
    <p:sldId id="275" r:id="rId15"/>
  </p:sldIdLst>
  <p:sldSz cx="20320000" cy="11430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Pretendard ExtraBold" panose="020B0600000101010101" charset="-127"/>
      <p:bold r:id="rId19"/>
    </p:embeddedFont>
    <p:embeddedFont>
      <p:font typeface="Pretendard SemiBold" panose="020B0600000101010101" charset="-127"/>
      <p:regular r:id="rId20"/>
      <p:bold r:id="rId21"/>
    </p:embeddedFont>
    <p:embeddedFont>
      <p:font typeface="Pretendard Light" panose="020B0600000101010101" charset="-127"/>
      <p:regular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Pretendard" panose="020B0600000101010101" charset="-12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77" userDrawn="1">
          <p15:clr>
            <a:srgbClr val="A4A3A4"/>
          </p15:clr>
        </p15:guide>
        <p15:guide id="2" pos="640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영주" initials="영" lastIdx="1" clrIdx="0">
    <p:extLst>
      <p:ext uri="{19B8F6BF-5375-455C-9EA6-DF929625EA0E}">
        <p15:presenceInfo xmlns:p15="http://schemas.microsoft.com/office/powerpoint/2012/main" userId="1041f21f274fc37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0EC"/>
    <a:srgbClr val="FFFFFF"/>
    <a:srgbClr val="000000"/>
    <a:srgbClr val="F0E6EE"/>
    <a:srgbClr val="8BC0F6"/>
    <a:srgbClr val="F5C6EC"/>
    <a:srgbClr val="FB96F0"/>
    <a:srgbClr val="8BB5CF"/>
    <a:srgbClr val="8F6957"/>
    <a:srgbClr val="B78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8" autoAdjust="0"/>
    <p:restoredTop sz="96370" autoAdjust="0"/>
  </p:normalViewPr>
  <p:slideViewPr>
    <p:cSldViewPr snapToGrid="0" showGuides="1">
      <p:cViewPr>
        <p:scale>
          <a:sx n="25" d="100"/>
          <a:sy n="25" d="100"/>
        </p:scale>
        <p:origin x="3108" y="1590"/>
      </p:cViewPr>
      <p:guideLst>
        <p:guide orient="horz" pos="3577"/>
        <p:guide pos="64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1E46D-1839-4849-B391-C94621BC247C}" type="datetimeFigureOut">
              <a:rPr kumimoji="1" lang="ko-Kore-KR" altLang="en-US" smtClean="0"/>
              <a:t>06/29/2023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BA6CE-8352-B146-B7CD-8438DEF11AE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174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BA6CE-8352-B146-B7CD-8438DEF11AE1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1635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에이전시 </a:t>
            </a:r>
            <a:r>
              <a:rPr lang="ko-KR" altLang="en-US" dirty="0" err="1"/>
              <a:t>사이트이다보니까</a:t>
            </a:r>
            <a:r>
              <a:rPr lang="ko-KR" altLang="en-US" dirty="0"/>
              <a:t> 회사의 특색을 담은 </a:t>
            </a:r>
            <a:r>
              <a:rPr lang="ko-KR" altLang="en-US" dirty="0" err="1"/>
              <a:t>개성있는</a:t>
            </a:r>
            <a:r>
              <a:rPr lang="ko-KR" altLang="en-US" dirty="0"/>
              <a:t> 디자인이 특징 </a:t>
            </a:r>
            <a:r>
              <a:rPr lang="en-US" altLang="ko-KR" dirty="0"/>
              <a:t>-&gt; </a:t>
            </a:r>
            <a:r>
              <a:rPr lang="ko-KR" altLang="en-US" dirty="0"/>
              <a:t>제작 대상인 아티스트의 작품결과 비슷한 느낌이라 차용했을 때 잘 어울릴 것 같아 선정함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BA6CE-8352-B146-B7CD-8438DEF11AE1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570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0000" y="1870605"/>
            <a:ext cx="15240000" cy="3979333"/>
          </a:xfrm>
        </p:spPr>
        <p:txBody>
          <a:bodyPr anchor="b"/>
          <a:lstStyle>
            <a:lvl1pPr algn="ctr">
              <a:defRPr sz="10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00" y="6003397"/>
            <a:ext cx="15240000" cy="2759603"/>
          </a:xfrm>
        </p:spPr>
        <p:txBody>
          <a:bodyPr/>
          <a:lstStyle>
            <a:lvl1pPr marL="0" indent="0" algn="ctr">
              <a:buNone/>
              <a:defRPr sz="4000"/>
            </a:lvl1pPr>
            <a:lvl2pPr marL="762015" indent="0" algn="ctr">
              <a:buNone/>
              <a:defRPr sz="3333"/>
            </a:lvl2pPr>
            <a:lvl3pPr marL="1524030" indent="0" algn="ctr">
              <a:buNone/>
              <a:defRPr sz="3000"/>
            </a:lvl3pPr>
            <a:lvl4pPr marL="2286046" indent="0" algn="ctr">
              <a:buNone/>
              <a:defRPr sz="2667"/>
            </a:lvl4pPr>
            <a:lvl5pPr marL="3048061" indent="0" algn="ctr">
              <a:buNone/>
              <a:defRPr sz="2667"/>
            </a:lvl5pPr>
            <a:lvl6pPr marL="3810076" indent="0" algn="ctr">
              <a:buNone/>
              <a:defRPr sz="2667"/>
            </a:lvl6pPr>
            <a:lvl7pPr marL="4572091" indent="0" algn="ctr">
              <a:buNone/>
              <a:defRPr sz="2667"/>
            </a:lvl7pPr>
            <a:lvl8pPr marL="5334107" indent="0" algn="ctr">
              <a:buNone/>
              <a:defRPr sz="2667"/>
            </a:lvl8pPr>
            <a:lvl9pPr marL="6096122" indent="0" algn="ctr">
              <a:buNone/>
              <a:defRPr sz="2667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DD12-A02F-154A-BD0D-DE1879E2A545}" type="datetimeFigureOut">
              <a:rPr kumimoji="1" lang="ko-Kore-KR" altLang="en-US" smtClean="0"/>
              <a:t>06/29/2023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1663-3A70-894A-81D6-761DBBE0CF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7570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DD12-A02F-154A-BD0D-DE1879E2A545}" type="datetimeFigureOut">
              <a:rPr kumimoji="1" lang="ko-Kore-KR" altLang="en-US" smtClean="0"/>
              <a:t>06/29/2023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1663-3A70-894A-81D6-761DBBE0CF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7358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41500" y="608542"/>
            <a:ext cx="4381500" cy="968639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7000" y="608542"/>
            <a:ext cx="12890500" cy="968639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DD12-A02F-154A-BD0D-DE1879E2A545}" type="datetimeFigureOut">
              <a:rPr kumimoji="1" lang="ko-Kore-KR" altLang="en-US" smtClean="0"/>
              <a:t>06/29/2023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1663-3A70-894A-81D6-761DBBE0CF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257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DD12-A02F-154A-BD0D-DE1879E2A545}" type="datetimeFigureOut">
              <a:rPr kumimoji="1" lang="ko-Kore-KR" altLang="en-US" smtClean="0"/>
              <a:t>06/29/2023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1663-3A70-894A-81D6-761DBBE0CF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6647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6417" y="2849564"/>
            <a:ext cx="17526000" cy="4754562"/>
          </a:xfrm>
        </p:spPr>
        <p:txBody>
          <a:bodyPr anchor="b"/>
          <a:lstStyle>
            <a:lvl1pPr>
              <a:defRPr sz="10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6417" y="7649106"/>
            <a:ext cx="17526000" cy="2500312"/>
          </a:xfrm>
        </p:spPr>
        <p:txBody>
          <a:bodyPr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762015" indent="0">
              <a:buNone/>
              <a:defRPr sz="3333">
                <a:solidFill>
                  <a:schemeClr val="tx1">
                    <a:tint val="75000"/>
                  </a:schemeClr>
                </a:solidFill>
              </a:defRPr>
            </a:lvl2pPr>
            <a:lvl3pPr marL="152403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3pPr>
            <a:lvl4pPr marL="2286046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4pPr>
            <a:lvl5pPr marL="304806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5pPr>
            <a:lvl6pPr marL="3810076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6pPr>
            <a:lvl7pPr marL="457209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7pPr>
            <a:lvl8pPr marL="5334107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8pPr>
            <a:lvl9pPr marL="6096122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DD12-A02F-154A-BD0D-DE1879E2A545}" type="datetimeFigureOut">
              <a:rPr kumimoji="1" lang="ko-Kore-KR" altLang="en-US" smtClean="0"/>
              <a:t>06/29/2023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1663-3A70-894A-81D6-761DBBE0CF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26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7000" y="3042708"/>
            <a:ext cx="8636000" cy="725223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0" y="3042708"/>
            <a:ext cx="8636000" cy="725223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DD12-A02F-154A-BD0D-DE1879E2A545}" type="datetimeFigureOut">
              <a:rPr kumimoji="1" lang="ko-Kore-KR" altLang="en-US" smtClean="0"/>
              <a:t>06/29/2023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1663-3A70-894A-81D6-761DBBE0CF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9126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647" y="608542"/>
            <a:ext cx="17526000" cy="22092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9647" y="2801938"/>
            <a:ext cx="8596312" cy="1373187"/>
          </a:xfrm>
        </p:spPr>
        <p:txBody>
          <a:bodyPr anchor="b"/>
          <a:lstStyle>
            <a:lvl1pPr marL="0" indent="0">
              <a:buNone/>
              <a:defRPr sz="4000" b="1"/>
            </a:lvl1pPr>
            <a:lvl2pPr marL="762015" indent="0">
              <a:buNone/>
              <a:defRPr sz="3333" b="1"/>
            </a:lvl2pPr>
            <a:lvl3pPr marL="1524030" indent="0">
              <a:buNone/>
              <a:defRPr sz="3000" b="1"/>
            </a:lvl3pPr>
            <a:lvl4pPr marL="2286046" indent="0">
              <a:buNone/>
              <a:defRPr sz="2667" b="1"/>
            </a:lvl4pPr>
            <a:lvl5pPr marL="3048061" indent="0">
              <a:buNone/>
              <a:defRPr sz="2667" b="1"/>
            </a:lvl5pPr>
            <a:lvl6pPr marL="3810076" indent="0">
              <a:buNone/>
              <a:defRPr sz="2667" b="1"/>
            </a:lvl6pPr>
            <a:lvl7pPr marL="4572091" indent="0">
              <a:buNone/>
              <a:defRPr sz="2667" b="1"/>
            </a:lvl7pPr>
            <a:lvl8pPr marL="5334107" indent="0">
              <a:buNone/>
              <a:defRPr sz="2667" b="1"/>
            </a:lvl8pPr>
            <a:lvl9pPr marL="6096122" indent="0">
              <a:buNone/>
              <a:defRPr sz="2667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9647" y="4175125"/>
            <a:ext cx="8596312" cy="614098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87000" y="2801938"/>
            <a:ext cx="8638647" cy="1373187"/>
          </a:xfrm>
        </p:spPr>
        <p:txBody>
          <a:bodyPr anchor="b"/>
          <a:lstStyle>
            <a:lvl1pPr marL="0" indent="0">
              <a:buNone/>
              <a:defRPr sz="4000" b="1"/>
            </a:lvl1pPr>
            <a:lvl2pPr marL="762015" indent="0">
              <a:buNone/>
              <a:defRPr sz="3333" b="1"/>
            </a:lvl2pPr>
            <a:lvl3pPr marL="1524030" indent="0">
              <a:buNone/>
              <a:defRPr sz="3000" b="1"/>
            </a:lvl3pPr>
            <a:lvl4pPr marL="2286046" indent="0">
              <a:buNone/>
              <a:defRPr sz="2667" b="1"/>
            </a:lvl4pPr>
            <a:lvl5pPr marL="3048061" indent="0">
              <a:buNone/>
              <a:defRPr sz="2667" b="1"/>
            </a:lvl5pPr>
            <a:lvl6pPr marL="3810076" indent="0">
              <a:buNone/>
              <a:defRPr sz="2667" b="1"/>
            </a:lvl6pPr>
            <a:lvl7pPr marL="4572091" indent="0">
              <a:buNone/>
              <a:defRPr sz="2667" b="1"/>
            </a:lvl7pPr>
            <a:lvl8pPr marL="5334107" indent="0">
              <a:buNone/>
              <a:defRPr sz="2667" b="1"/>
            </a:lvl8pPr>
            <a:lvl9pPr marL="6096122" indent="0">
              <a:buNone/>
              <a:defRPr sz="2667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87000" y="4175125"/>
            <a:ext cx="8638647" cy="614098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DD12-A02F-154A-BD0D-DE1879E2A545}" type="datetimeFigureOut">
              <a:rPr kumimoji="1" lang="ko-Kore-KR" altLang="en-US" smtClean="0"/>
              <a:t>06/29/2023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1663-3A70-894A-81D6-761DBBE0CF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6028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DD12-A02F-154A-BD0D-DE1879E2A545}" type="datetimeFigureOut">
              <a:rPr kumimoji="1" lang="ko-Kore-KR" altLang="en-US" smtClean="0"/>
              <a:t>06/29/2023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1663-3A70-894A-81D6-761DBBE0CF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549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DD12-A02F-154A-BD0D-DE1879E2A545}" type="datetimeFigureOut">
              <a:rPr kumimoji="1" lang="ko-Kore-KR" altLang="en-US" smtClean="0"/>
              <a:t>06/29/2023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1663-3A70-894A-81D6-761DBBE0CF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304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648" y="762000"/>
            <a:ext cx="6553728" cy="2667000"/>
          </a:xfrm>
        </p:spPr>
        <p:txBody>
          <a:bodyPr anchor="b"/>
          <a:lstStyle>
            <a:lvl1pPr>
              <a:defRPr sz="533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8647" y="1645709"/>
            <a:ext cx="10287000" cy="8122708"/>
          </a:xfrm>
        </p:spPr>
        <p:txBody>
          <a:bodyPr/>
          <a:lstStyle>
            <a:lvl1pPr>
              <a:defRPr sz="5333"/>
            </a:lvl1pPr>
            <a:lvl2pPr>
              <a:defRPr sz="4667"/>
            </a:lvl2pPr>
            <a:lvl3pPr>
              <a:defRPr sz="4000"/>
            </a:lvl3pPr>
            <a:lvl4pPr>
              <a:defRPr sz="3333"/>
            </a:lvl4pPr>
            <a:lvl5pPr>
              <a:defRPr sz="3333"/>
            </a:lvl5pPr>
            <a:lvl6pPr>
              <a:defRPr sz="3333"/>
            </a:lvl6pPr>
            <a:lvl7pPr>
              <a:defRPr sz="3333"/>
            </a:lvl7pPr>
            <a:lvl8pPr>
              <a:defRPr sz="3333"/>
            </a:lvl8pPr>
            <a:lvl9pPr>
              <a:defRPr sz="3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9648" y="3429000"/>
            <a:ext cx="6553728" cy="6352647"/>
          </a:xfrm>
        </p:spPr>
        <p:txBody>
          <a:bodyPr/>
          <a:lstStyle>
            <a:lvl1pPr marL="0" indent="0">
              <a:buNone/>
              <a:defRPr sz="2667"/>
            </a:lvl1pPr>
            <a:lvl2pPr marL="762015" indent="0">
              <a:buNone/>
              <a:defRPr sz="2333"/>
            </a:lvl2pPr>
            <a:lvl3pPr marL="1524030" indent="0">
              <a:buNone/>
              <a:defRPr sz="2000"/>
            </a:lvl3pPr>
            <a:lvl4pPr marL="2286046" indent="0">
              <a:buNone/>
              <a:defRPr sz="1667"/>
            </a:lvl4pPr>
            <a:lvl5pPr marL="3048061" indent="0">
              <a:buNone/>
              <a:defRPr sz="1667"/>
            </a:lvl5pPr>
            <a:lvl6pPr marL="3810076" indent="0">
              <a:buNone/>
              <a:defRPr sz="1667"/>
            </a:lvl6pPr>
            <a:lvl7pPr marL="4572091" indent="0">
              <a:buNone/>
              <a:defRPr sz="1667"/>
            </a:lvl7pPr>
            <a:lvl8pPr marL="5334107" indent="0">
              <a:buNone/>
              <a:defRPr sz="1667"/>
            </a:lvl8pPr>
            <a:lvl9pPr marL="6096122" indent="0">
              <a:buNone/>
              <a:defRPr sz="1667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DD12-A02F-154A-BD0D-DE1879E2A545}" type="datetimeFigureOut">
              <a:rPr kumimoji="1" lang="ko-Kore-KR" altLang="en-US" smtClean="0"/>
              <a:t>06/29/2023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1663-3A70-894A-81D6-761DBBE0CF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888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648" y="762000"/>
            <a:ext cx="6553728" cy="2667000"/>
          </a:xfrm>
        </p:spPr>
        <p:txBody>
          <a:bodyPr anchor="b"/>
          <a:lstStyle>
            <a:lvl1pPr>
              <a:defRPr sz="533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38647" y="1645709"/>
            <a:ext cx="10287000" cy="8122708"/>
          </a:xfrm>
        </p:spPr>
        <p:txBody>
          <a:bodyPr anchor="t"/>
          <a:lstStyle>
            <a:lvl1pPr marL="0" indent="0">
              <a:buNone/>
              <a:defRPr sz="5333"/>
            </a:lvl1pPr>
            <a:lvl2pPr marL="762015" indent="0">
              <a:buNone/>
              <a:defRPr sz="4667"/>
            </a:lvl2pPr>
            <a:lvl3pPr marL="1524030" indent="0">
              <a:buNone/>
              <a:defRPr sz="4000"/>
            </a:lvl3pPr>
            <a:lvl4pPr marL="2286046" indent="0">
              <a:buNone/>
              <a:defRPr sz="3333"/>
            </a:lvl4pPr>
            <a:lvl5pPr marL="3048061" indent="0">
              <a:buNone/>
              <a:defRPr sz="3333"/>
            </a:lvl5pPr>
            <a:lvl6pPr marL="3810076" indent="0">
              <a:buNone/>
              <a:defRPr sz="3333"/>
            </a:lvl6pPr>
            <a:lvl7pPr marL="4572091" indent="0">
              <a:buNone/>
              <a:defRPr sz="3333"/>
            </a:lvl7pPr>
            <a:lvl8pPr marL="5334107" indent="0">
              <a:buNone/>
              <a:defRPr sz="3333"/>
            </a:lvl8pPr>
            <a:lvl9pPr marL="6096122" indent="0">
              <a:buNone/>
              <a:defRPr sz="3333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9648" y="3429000"/>
            <a:ext cx="6553728" cy="6352647"/>
          </a:xfrm>
        </p:spPr>
        <p:txBody>
          <a:bodyPr/>
          <a:lstStyle>
            <a:lvl1pPr marL="0" indent="0">
              <a:buNone/>
              <a:defRPr sz="2667"/>
            </a:lvl1pPr>
            <a:lvl2pPr marL="762015" indent="0">
              <a:buNone/>
              <a:defRPr sz="2333"/>
            </a:lvl2pPr>
            <a:lvl3pPr marL="1524030" indent="0">
              <a:buNone/>
              <a:defRPr sz="2000"/>
            </a:lvl3pPr>
            <a:lvl4pPr marL="2286046" indent="0">
              <a:buNone/>
              <a:defRPr sz="1667"/>
            </a:lvl4pPr>
            <a:lvl5pPr marL="3048061" indent="0">
              <a:buNone/>
              <a:defRPr sz="1667"/>
            </a:lvl5pPr>
            <a:lvl6pPr marL="3810076" indent="0">
              <a:buNone/>
              <a:defRPr sz="1667"/>
            </a:lvl6pPr>
            <a:lvl7pPr marL="4572091" indent="0">
              <a:buNone/>
              <a:defRPr sz="1667"/>
            </a:lvl7pPr>
            <a:lvl8pPr marL="5334107" indent="0">
              <a:buNone/>
              <a:defRPr sz="1667"/>
            </a:lvl8pPr>
            <a:lvl9pPr marL="6096122" indent="0">
              <a:buNone/>
              <a:defRPr sz="1667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DD12-A02F-154A-BD0D-DE1879E2A545}" type="datetimeFigureOut">
              <a:rPr kumimoji="1" lang="ko-Kore-KR" altLang="en-US" smtClean="0"/>
              <a:t>06/29/2023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1663-3A70-894A-81D6-761DBBE0CF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7750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7000" y="608542"/>
            <a:ext cx="17526000" cy="2209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7000" y="3042708"/>
            <a:ext cx="17526000" cy="7252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7000" y="10593917"/>
            <a:ext cx="4572000" cy="608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ADD12-A02F-154A-BD0D-DE1879E2A545}" type="datetimeFigureOut">
              <a:rPr kumimoji="1" lang="ko-Kore-KR" altLang="en-US" smtClean="0"/>
              <a:t>06/29/2023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31000" y="10593917"/>
            <a:ext cx="6858000" cy="608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51000" y="10593917"/>
            <a:ext cx="4572000" cy="608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61663-3A70-894A-81D6-761DBBE0CF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040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524030" rtl="0" eaLnBrk="1" latinLnBrk="1" hangingPunct="1">
        <a:lnSpc>
          <a:spcPct val="90000"/>
        </a:lnSpc>
        <a:spcBef>
          <a:spcPct val="0"/>
        </a:spcBef>
        <a:buNone/>
        <a:defRPr sz="7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1008" indent="-381008" algn="l" defTabSz="1524030" rtl="0" eaLnBrk="1" latinLnBrk="1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4667" kern="1200">
          <a:solidFill>
            <a:schemeClr val="tx1"/>
          </a:solidFill>
          <a:latin typeface="+mn-lt"/>
          <a:ea typeface="+mn-ea"/>
          <a:cs typeface="+mn-cs"/>
        </a:defRPr>
      </a:lvl1pPr>
      <a:lvl2pPr marL="1143023" indent="-381008" algn="l" defTabSz="1524030" rtl="0" eaLnBrk="1" latinLnBrk="1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05038" indent="-381008" algn="l" defTabSz="1524030" rtl="0" eaLnBrk="1" latinLnBrk="1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667053" indent="-381008" algn="l" defTabSz="1524030" rtl="0" eaLnBrk="1" latinLnBrk="1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429069" indent="-381008" algn="l" defTabSz="1524030" rtl="0" eaLnBrk="1" latinLnBrk="1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191084" indent="-381008" algn="l" defTabSz="1524030" rtl="0" eaLnBrk="1" latinLnBrk="1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953099" indent="-381008" algn="l" defTabSz="1524030" rtl="0" eaLnBrk="1" latinLnBrk="1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114" indent="-381008" algn="l" defTabSz="1524030" rtl="0" eaLnBrk="1" latinLnBrk="1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477130" indent="-381008" algn="l" defTabSz="1524030" rtl="0" eaLnBrk="1" latinLnBrk="1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4030" rtl="0" eaLnBrk="1" latinLnBrk="1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2015" algn="l" defTabSz="1524030" rtl="0" eaLnBrk="1" latinLnBrk="1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30" algn="l" defTabSz="1524030" rtl="0" eaLnBrk="1" latinLnBrk="1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046" algn="l" defTabSz="1524030" rtl="0" eaLnBrk="1" latinLnBrk="1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61" algn="l" defTabSz="1524030" rtl="0" eaLnBrk="1" latinLnBrk="1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10076" algn="l" defTabSz="1524030" rtl="0" eaLnBrk="1" latinLnBrk="1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2091" algn="l" defTabSz="1524030" rtl="0" eaLnBrk="1" latinLnBrk="1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4107" algn="l" defTabSz="1524030" rtl="0" eaLnBrk="1" latinLnBrk="1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6122" algn="l" defTabSz="1524030" rtl="0" eaLnBrk="1" latinLnBrk="1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B0B89B-E604-D3AD-B053-37077149C857}"/>
              </a:ext>
            </a:extLst>
          </p:cNvPr>
          <p:cNvSpPr txBox="1"/>
          <p:nvPr/>
        </p:nvSpPr>
        <p:spPr>
          <a:xfrm>
            <a:off x="5026661" y="4145141"/>
            <a:ext cx="1047915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0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D.SHRIG</a:t>
            </a:r>
            <a:endParaRPr kumimoji="1" lang="ko-Kore-KR" altLang="en-US" sz="20000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511" y="638685"/>
            <a:ext cx="3201120" cy="28233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4179" y="-1418966"/>
            <a:ext cx="6481546" cy="660157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508" y="-685469"/>
            <a:ext cx="3058711" cy="305871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219" y="4575726"/>
            <a:ext cx="6358527" cy="63585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8273" flipH="1">
            <a:off x="1098128" y="6281826"/>
            <a:ext cx="4019364" cy="43076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B0B89B-E604-D3AD-B053-37077149C857}"/>
              </a:ext>
            </a:extLst>
          </p:cNvPr>
          <p:cNvSpPr txBox="1"/>
          <p:nvPr/>
        </p:nvSpPr>
        <p:spPr>
          <a:xfrm>
            <a:off x="9175231" y="3266774"/>
            <a:ext cx="21820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5000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Studio</a:t>
            </a:r>
            <a:endParaRPr kumimoji="1" lang="ko-Kore-KR" altLang="en-US" sz="5000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0B89B-E604-D3AD-B053-37077149C857}"/>
              </a:ext>
            </a:extLst>
          </p:cNvPr>
          <p:cNvSpPr txBox="1"/>
          <p:nvPr/>
        </p:nvSpPr>
        <p:spPr>
          <a:xfrm>
            <a:off x="9091874" y="7651203"/>
            <a:ext cx="23487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000" dirty="0">
                <a:solidFill>
                  <a:schemeClr val="bg1">
                    <a:lumMod val="6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발표자  </a:t>
            </a:r>
            <a:r>
              <a:rPr kumimoji="1" lang="ko-KR" altLang="en-US" sz="3000" dirty="0" err="1">
                <a:solidFill>
                  <a:schemeClr val="bg1">
                    <a:lumMod val="6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우새미</a:t>
            </a:r>
            <a:endParaRPr kumimoji="1" lang="ko-Kore-KR" altLang="en-US" sz="3000" dirty="0">
              <a:solidFill>
                <a:schemeClr val="bg1">
                  <a:lumMod val="65000"/>
                </a:schemeClr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57" y="8671393"/>
            <a:ext cx="6254380" cy="55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5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8"/>
          <a:stretch/>
        </p:blipFill>
        <p:spPr>
          <a:xfrm>
            <a:off x="1590624" y="6141824"/>
            <a:ext cx="9125001" cy="13716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897018" y="520004"/>
            <a:ext cx="3294496" cy="984947"/>
            <a:chOff x="1046596" y="939688"/>
            <a:chExt cx="4800600" cy="1244432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3114064" y="1123048"/>
              <a:ext cx="743261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en-US" sz="400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5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40318" y="520004"/>
            <a:ext cx="6399926" cy="984947"/>
            <a:chOff x="1046596" y="939688"/>
            <a:chExt cx="4800600" cy="1244432"/>
          </a:xfrm>
        </p:grpSpPr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2120534" y="1126279"/>
              <a:ext cx="2652772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00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싱글페이지</a:t>
              </a:r>
              <a:r>
                <a:rPr kumimoji="1" lang="ko-KR" altLang="en-US" sz="4000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구성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262" y="175632"/>
            <a:ext cx="1809545" cy="1596018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11069718" y="520004"/>
            <a:ext cx="6399926" cy="984947"/>
            <a:chOff x="1046596" y="939688"/>
            <a:chExt cx="4800600" cy="1244432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3044575" y="1126279"/>
              <a:ext cx="804657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000" smtClean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서브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A74C385-975A-8A76-EDBC-C690DA3C0602}"/>
              </a:ext>
            </a:extLst>
          </p:cNvPr>
          <p:cNvSpPr txBox="1"/>
          <p:nvPr/>
        </p:nvSpPr>
        <p:spPr>
          <a:xfrm>
            <a:off x="1962215" y="2482391"/>
            <a:ext cx="118974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SUB</a:t>
            </a:r>
            <a:endParaRPr kumimoji="1" lang="ko-Kore-KR" altLang="en-US" sz="400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8FAC1-1C0C-C5D4-912D-727B6AE4D1E6}"/>
              </a:ext>
            </a:extLst>
          </p:cNvPr>
          <p:cNvSpPr txBox="1"/>
          <p:nvPr/>
        </p:nvSpPr>
        <p:spPr>
          <a:xfrm>
            <a:off x="4191514" y="2482391"/>
            <a:ext cx="7407797" cy="11551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kumimoji="1" lang="en-US" altLang="ko-KR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INFO / WORK / CONTACT 3</a:t>
            </a:r>
            <a:r>
              <a:rPr kumimoji="1" lang="ko-KR" altLang="en-US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개 서브페이지</a:t>
            </a:r>
            <a:endParaRPr kumimoji="1" lang="en-US" altLang="ko-KR" sz="3000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kumimoji="1" lang="ko-KR" altLang="en-US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메인 구성대로 페이지별 모듈 삽입</a:t>
            </a:r>
            <a:endParaRPr kumimoji="1" lang="en-US" altLang="ko-KR" sz="3000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357234-8DCF-69B5-46E1-84F9FE3EF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3102" y="2406662"/>
            <a:ext cx="3865908" cy="81523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8" name="설명선: 굽은 선(테두리 없음) 27">
            <a:extLst>
              <a:ext uri="{FF2B5EF4-FFF2-40B4-BE49-F238E27FC236}">
                <a16:creationId xmlns:a16="http://schemas.microsoft.com/office/drawing/2014/main" id="{8EBAA6BF-2FC7-B419-C2B6-F56D6E4BBC78}"/>
              </a:ext>
            </a:extLst>
          </p:cNvPr>
          <p:cNvSpPr/>
          <p:nvPr/>
        </p:nvSpPr>
        <p:spPr>
          <a:xfrm>
            <a:off x="7100888" y="6482850"/>
            <a:ext cx="3271837" cy="689548"/>
          </a:xfrm>
          <a:prstGeom prst="callout2">
            <a:avLst>
              <a:gd name="adj1" fmla="val 36345"/>
              <a:gd name="adj2" fmla="val 100878"/>
              <a:gd name="adj3" fmla="val 36141"/>
              <a:gd name="adj4" fmla="val 143650"/>
              <a:gd name="adj5" fmla="val -85312"/>
              <a:gd name="adj6" fmla="val 175247"/>
            </a:avLst>
          </a:prstGeom>
          <a:solidFill>
            <a:srgbClr val="FF60EC">
              <a:alpha val="30196"/>
            </a:srgbClr>
          </a:solidFill>
          <a:ln>
            <a:solidFill>
              <a:srgbClr val="FF60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212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97018" y="520004"/>
            <a:ext cx="3294496" cy="984947"/>
            <a:chOff x="1046596" y="939688"/>
            <a:chExt cx="4800600" cy="1244432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3114064" y="1123048"/>
              <a:ext cx="743261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en-US" sz="400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5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40318" y="520004"/>
            <a:ext cx="6399926" cy="984947"/>
            <a:chOff x="1046596" y="939688"/>
            <a:chExt cx="4800600" cy="1244432"/>
          </a:xfrm>
        </p:grpSpPr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2120534" y="1126279"/>
              <a:ext cx="2652772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00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싱글페이지</a:t>
              </a:r>
              <a:r>
                <a:rPr kumimoji="1" lang="ko-KR" altLang="en-US" sz="4000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구성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262" y="175632"/>
            <a:ext cx="1809545" cy="1596018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11069718" y="520004"/>
            <a:ext cx="6399926" cy="984947"/>
            <a:chOff x="1046596" y="939688"/>
            <a:chExt cx="4800600" cy="1244432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2878040" y="1126279"/>
              <a:ext cx="1137727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000" dirty="0" smtClean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디테일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A74C385-975A-8A76-EDBC-C690DA3C0602}"/>
              </a:ext>
            </a:extLst>
          </p:cNvPr>
          <p:cNvSpPr txBox="1"/>
          <p:nvPr/>
        </p:nvSpPr>
        <p:spPr>
          <a:xfrm>
            <a:off x="1962215" y="2482391"/>
            <a:ext cx="1930337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DETAIL</a:t>
            </a:r>
            <a:endParaRPr kumimoji="1" lang="ko-Kore-KR" altLang="en-US" sz="400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8FAC1-1C0C-C5D4-912D-727B6AE4D1E6}"/>
              </a:ext>
            </a:extLst>
          </p:cNvPr>
          <p:cNvSpPr txBox="1"/>
          <p:nvPr/>
        </p:nvSpPr>
        <p:spPr>
          <a:xfrm>
            <a:off x="4191514" y="2482391"/>
            <a:ext cx="8927444" cy="60112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kumimoji="1" lang="en-US" altLang="ko-KR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WORK </a:t>
            </a:r>
            <a:r>
              <a:rPr kumimoji="1" lang="ko-KR" altLang="en-US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서브페이지의 리스트 </a:t>
            </a:r>
            <a:r>
              <a:rPr kumimoji="1" lang="ko-KR" altLang="en-US" sz="3000" dirty="0" err="1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클릭시</a:t>
            </a:r>
            <a:r>
              <a:rPr kumimoji="1" lang="ko-KR" altLang="en-US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 디테일 페이지 이동</a:t>
            </a:r>
            <a:endParaRPr kumimoji="1" lang="en-US" altLang="ko-KR" sz="3000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BFCD0-27CB-4F50-BD8C-C12982B3A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215" y="3701142"/>
            <a:ext cx="4594106" cy="1143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설명선: 굽은 선(테두리 없음) 13">
            <a:extLst>
              <a:ext uri="{FF2B5EF4-FFF2-40B4-BE49-F238E27FC236}">
                <a16:creationId xmlns:a16="http://schemas.microsoft.com/office/drawing/2014/main" id="{BBCE558C-1098-842F-E554-72B3189FDDE9}"/>
              </a:ext>
            </a:extLst>
          </p:cNvPr>
          <p:cNvSpPr/>
          <p:nvPr/>
        </p:nvSpPr>
        <p:spPr>
          <a:xfrm>
            <a:off x="1962215" y="7290981"/>
            <a:ext cx="4594106" cy="3797934"/>
          </a:xfrm>
          <a:prstGeom prst="callout2">
            <a:avLst>
              <a:gd name="adj1" fmla="val 38417"/>
              <a:gd name="adj2" fmla="val 97821"/>
              <a:gd name="adj3" fmla="val 38434"/>
              <a:gd name="adj4" fmla="val 115216"/>
              <a:gd name="adj5" fmla="val 425"/>
              <a:gd name="adj6" fmla="val 122371"/>
            </a:avLst>
          </a:prstGeom>
          <a:solidFill>
            <a:srgbClr val="FF60E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7640281" y="4093384"/>
            <a:ext cx="10731570" cy="19898228"/>
            <a:chOff x="7640281" y="4767942"/>
            <a:chExt cx="10731570" cy="19898228"/>
          </a:xfrm>
        </p:grpSpPr>
        <p:grpSp>
          <p:nvGrpSpPr>
            <p:cNvPr id="20" name="그룹 19"/>
            <p:cNvGrpSpPr/>
            <p:nvPr/>
          </p:nvGrpSpPr>
          <p:grpSpPr>
            <a:xfrm>
              <a:off x="7640281" y="4767942"/>
              <a:ext cx="2532817" cy="14537010"/>
              <a:chOff x="7640281" y="4767942"/>
              <a:chExt cx="2532817" cy="1453701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0281" y="4767943"/>
                <a:ext cx="2532817" cy="1453700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0106024" y="4767942"/>
                <a:ext cx="66679" cy="3374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10405424" y="4767942"/>
              <a:ext cx="2511790" cy="17114480"/>
              <a:chOff x="10405424" y="4767942"/>
              <a:chExt cx="2511790" cy="1711448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05424" y="4767942"/>
                <a:ext cx="2511790" cy="1711448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28" name="직사각형 27"/>
              <p:cNvSpPr/>
              <p:nvPr/>
            </p:nvSpPr>
            <p:spPr>
              <a:xfrm>
                <a:off x="12850535" y="4767942"/>
                <a:ext cx="66679" cy="3374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13118958" y="4767942"/>
              <a:ext cx="2519375" cy="19898228"/>
              <a:chOff x="13118958" y="4767942"/>
              <a:chExt cx="2519375" cy="19898228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18958" y="4767942"/>
                <a:ext cx="2518064" cy="1989822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30" name="직사각형 29"/>
              <p:cNvSpPr/>
              <p:nvPr/>
            </p:nvSpPr>
            <p:spPr>
              <a:xfrm>
                <a:off x="15571654" y="4767942"/>
                <a:ext cx="66679" cy="3374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15867727" y="4767942"/>
              <a:ext cx="2504124" cy="14537010"/>
              <a:chOff x="15867727" y="4767942"/>
              <a:chExt cx="2504124" cy="1453701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67727" y="4767943"/>
                <a:ext cx="2504124" cy="1453700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34" name="직사각형 33"/>
              <p:cNvSpPr/>
              <p:nvPr/>
            </p:nvSpPr>
            <p:spPr>
              <a:xfrm>
                <a:off x="18302288" y="4767942"/>
                <a:ext cx="69563" cy="3326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5" name="직사각형 24"/>
          <p:cNvSpPr/>
          <p:nvPr/>
        </p:nvSpPr>
        <p:spPr>
          <a:xfrm>
            <a:off x="7200900" y="9067800"/>
            <a:ext cx="13277850" cy="236220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66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97018" y="520004"/>
            <a:ext cx="3294496" cy="984947"/>
            <a:chOff x="1046596" y="939688"/>
            <a:chExt cx="4800600" cy="1244432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3114064" y="1123048"/>
              <a:ext cx="743261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en-US" sz="400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6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40318" y="520004"/>
            <a:ext cx="6399926" cy="984947"/>
            <a:chOff x="1046596" y="939688"/>
            <a:chExt cx="4800600" cy="1244432"/>
          </a:xfrm>
        </p:grpSpPr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2544982" y="1126279"/>
              <a:ext cx="1803864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00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미디어쿼리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262" y="175632"/>
            <a:ext cx="1809545" cy="1596018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11069718" y="520004"/>
            <a:ext cx="6399926" cy="984947"/>
            <a:chOff x="1046596" y="939688"/>
            <a:chExt cx="4800600" cy="1244432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3292270" y="1126279"/>
              <a:ext cx="309261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400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-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50" y="2448233"/>
            <a:ext cx="704610" cy="11430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714" y="2448233"/>
            <a:ext cx="3439294" cy="3618736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480" y="2448233"/>
            <a:ext cx="3439294" cy="2346944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6246" y="2448233"/>
            <a:ext cx="3439294" cy="167777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948" y="2448233"/>
            <a:ext cx="3439294" cy="5579133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-838200" y="9067800"/>
            <a:ext cx="22059900" cy="236220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9083C7-8B42-F99F-7097-4B3C1720BFAD}"/>
              </a:ext>
            </a:extLst>
          </p:cNvPr>
          <p:cNvSpPr/>
          <p:nvPr/>
        </p:nvSpPr>
        <p:spPr>
          <a:xfrm>
            <a:off x="1499850" y="4514850"/>
            <a:ext cx="704610" cy="843915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14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B0B89B-E604-D3AD-B053-37077149C857}"/>
              </a:ext>
            </a:extLst>
          </p:cNvPr>
          <p:cNvSpPr txBox="1"/>
          <p:nvPr/>
        </p:nvSpPr>
        <p:spPr>
          <a:xfrm>
            <a:off x="6583564" y="3829869"/>
            <a:ext cx="6822702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" altLang="ko-Kore-KR" sz="23900" b="1" dirty="0" smtClean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Q&amp;A</a:t>
            </a:r>
            <a:endParaRPr kumimoji="1" lang="ko-Kore-KR" altLang="en-US" sz="23900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771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B0B89B-E604-D3AD-B053-37077149C857}"/>
              </a:ext>
            </a:extLst>
          </p:cNvPr>
          <p:cNvSpPr txBox="1"/>
          <p:nvPr/>
        </p:nvSpPr>
        <p:spPr>
          <a:xfrm>
            <a:off x="4430914" y="3829869"/>
            <a:ext cx="1200681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" altLang="ko-Kore-KR" sz="23900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Thanks.</a:t>
            </a:r>
            <a:endParaRPr kumimoji="1" lang="ko-Kore-KR" altLang="en-US" sz="23900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50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891452" y="4076783"/>
            <a:ext cx="4800600" cy="1244432"/>
            <a:chOff x="1890658" y="4076783"/>
            <a:chExt cx="4800600" cy="1244432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890658" y="4076783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2791407" y="4283500"/>
              <a:ext cx="299152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800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사이트 선정</a:t>
              </a:r>
              <a:endParaRPr kumimoji="1" lang="ko-Kore-KR" altLang="en-US" sz="48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F054E9-64AE-D1E0-5B7E-826B1C6F23BE}"/>
              </a:ext>
            </a:extLst>
          </p:cNvPr>
          <p:cNvGrpSpPr/>
          <p:nvPr/>
        </p:nvGrpSpPr>
        <p:grpSpPr>
          <a:xfrm>
            <a:off x="3954540" y="5651583"/>
            <a:ext cx="2889192" cy="1244432"/>
            <a:chOff x="4000500" y="5651583"/>
            <a:chExt cx="2882900" cy="1244432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819F684F-E3F2-E4AB-E24B-83692FE104B3}"/>
                </a:ext>
              </a:extLst>
            </p:cNvPr>
            <p:cNvSpPr/>
            <p:nvPr/>
          </p:nvSpPr>
          <p:spPr>
            <a:xfrm>
              <a:off x="4000500" y="5651583"/>
              <a:ext cx="2882900" cy="12444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C34D2C-D3F8-3644-2946-E1A4F3AED51E}"/>
                </a:ext>
              </a:extLst>
            </p:cNvPr>
            <p:cNvSpPr txBox="1"/>
            <p:nvPr/>
          </p:nvSpPr>
          <p:spPr>
            <a:xfrm>
              <a:off x="4285223" y="5858300"/>
              <a:ext cx="23134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사용언어</a:t>
              </a:r>
              <a:endParaRPr kumimoji="1" lang="ko-Kore-KR" altLang="en-US" sz="48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BC103C6-4A9F-1ED6-1CBF-F0DAF4438162}"/>
              </a:ext>
            </a:extLst>
          </p:cNvPr>
          <p:cNvGrpSpPr/>
          <p:nvPr/>
        </p:nvGrpSpPr>
        <p:grpSpPr>
          <a:xfrm>
            <a:off x="6843731" y="4077964"/>
            <a:ext cx="6509412" cy="1244432"/>
            <a:chOff x="4000499" y="5651583"/>
            <a:chExt cx="5104277" cy="1244432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07943A27-7A43-DD41-1E48-80385F1C3A1F}"/>
                </a:ext>
              </a:extLst>
            </p:cNvPr>
            <p:cNvSpPr/>
            <p:nvPr/>
          </p:nvSpPr>
          <p:spPr>
            <a:xfrm>
              <a:off x="4000499" y="5651583"/>
              <a:ext cx="4800599" cy="12444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D619CF-DD45-D5A7-ED37-57E35ED0707C}"/>
                </a:ext>
              </a:extLst>
            </p:cNvPr>
            <p:cNvSpPr txBox="1"/>
            <p:nvPr/>
          </p:nvSpPr>
          <p:spPr>
            <a:xfrm>
              <a:off x="4902985" y="5856738"/>
              <a:ext cx="420179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제작 사이트 유형</a:t>
              </a:r>
              <a:endParaRPr kumimoji="1" lang="ko-Kore-KR" altLang="en-US" sz="48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EEAD61-76A6-9097-0200-47B031DEAF30}"/>
              </a:ext>
            </a:extLst>
          </p:cNvPr>
          <p:cNvGrpSpPr/>
          <p:nvPr/>
        </p:nvGrpSpPr>
        <p:grpSpPr>
          <a:xfrm>
            <a:off x="12181275" y="5651583"/>
            <a:ext cx="3600008" cy="1244432"/>
            <a:chOff x="4000500" y="5651583"/>
            <a:chExt cx="3600008" cy="1244432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B98834C0-51CA-EBA9-4C7D-FC7C9BCB4E78}"/>
                </a:ext>
              </a:extLst>
            </p:cNvPr>
            <p:cNvSpPr/>
            <p:nvPr/>
          </p:nvSpPr>
          <p:spPr>
            <a:xfrm>
              <a:off x="4000500" y="5651583"/>
              <a:ext cx="3600008" cy="12444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261CE6-76DB-3FC6-22CD-B0C0F3A383C9}"/>
                </a:ext>
              </a:extLst>
            </p:cNvPr>
            <p:cNvSpPr txBox="1"/>
            <p:nvPr/>
          </p:nvSpPr>
          <p:spPr>
            <a:xfrm>
              <a:off x="4377678" y="5864219"/>
              <a:ext cx="2845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800" dirty="0" err="1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미디어쿼리</a:t>
              </a:r>
              <a:endParaRPr kumimoji="1" lang="ko-Kore-KR" altLang="en-US" sz="48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7B33B931-18D6-05D2-F47D-B5A302F4D05F}"/>
              </a:ext>
            </a:extLst>
          </p:cNvPr>
          <p:cNvSpPr/>
          <p:nvPr/>
        </p:nvSpPr>
        <p:spPr>
          <a:xfrm>
            <a:off x="16998211" y="4077964"/>
            <a:ext cx="3321789" cy="1244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2AE1A0FD-D420-1FC8-42D7-7324CD177290}"/>
              </a:ext>
            </a:extLst>
          </p:cNvPr>
          <p:cNvSpPr/>
          <p:nvPr/>
        </p:nvSpPr>
        <p:spPr>
          <a:xfrm>
            <a:off x="-700955" y="4076783"/>
            <a:ext cx="2440729" cy="1244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B75B7F47-3ADC-85E5-B4D7-7B83DBE80487}"/>
              </a:ext>
            </a:extLst>
          </p:cNvPr>
          <p:cNvSpPr/>
          <p:nvPr/>
        </p:nvSpPr>
        <p:spPr>
          <a:xfrm>
            <a:off x="19411416" y="5651583"/>
            <a:ext cx="1748169" cy="1244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13117546" y="4076783"/>
            <a:ext cx="3727172" cy="1244432"/>
            <a:chOff x="1890658" y="4076783"/>
            <a:chExt cx="4800600" cy="1244432"/>
          </a:xfrm>
        </p:grpSpPr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890658" y="4076783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2801094" y="4283119"/>
              <a:ext cx="297973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800" dirty="0" err="1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톤앤매너</a:t>
              </a:r>
              <a:endParaRPr kumimoji="1" lang="ko-Kore-KR" altLang="en-US" sz="48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1DC4AD34-3FDD-026C-EF5A-A3136F824712}"/>
              </a:ext>
            </a:extLst>
          </p:cNvPr>
          <p:cNvSpPr/>
          <p:nvPr/>
        </p:nvSpPr>
        <p:spPr>
          <a:xfrm>
            <a:off x="15935399" y="5638967"/>
            <a:ext cx="3321901" cy="1244432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6997848" y="5638967"/>
            <a:ext cx="5023603" cy="1244432"/>
            <a:chOff x="1890658" y="4076783"/>
            <a:chExt cx="4800600" cy="1244432"/>
          </a:xfrm>
        </p:grpSpPr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890658" y="4076783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2062067" y="4301811"/>
              <a:ext cx="445778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800" dirty="0" err="1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싱글페이지</a:t>
              </a:r>
              <a:r>
                <a:rPr kumimoji="1" lang="ko-KR" altLang="en-US" sz="4800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구성</a:t>
              </a:r>
              <a:endParaRPr kumimoji="1" lang="ko-Kore-KR" altLang="en-US" sz="48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1DC4AD34-3FDD-026C-EF5A-A3136F824712}"/>
              </a:ext>
            </a:extLst>
          </p:cNvPr>
          <p:cNvSpPr/>
          <p:nvPr/>
        </p:nvSpPr>
        <p:spPr>
          <a:xfrm>
            <a:off x="90980" y="5638967"/>
            <a:ext cx="3709443" cy="1244432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35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97018" y="520004"/>
            <a:ext cx="3294496" cy="984947"/>
            <a:chOff x="1046596" y="939688"/>
            <a:chExt cx="4800600" cy="1244432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3179465" y="1123048"/>
              <a:ext cx="612455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en-US" sz="4000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1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40318" y="520004"/>
            <a:ext cx="6399926" cy="984947"/>
            <a:chOff x="1046596" y="939688"/>
            <a:chExt cx="4800600" cy="1244432"/>
          </a:xfrm>
        </p:grpSpPr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2120513" y="1126279"/>
              <a:ext cx="2652772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00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레퍼런스 사이트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262" y="175632"/>
            <a:ext cx="1809545" cy="1596018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11069718" y="520004"/>
            <a:ext cx="6399926" cy="984947"/>
            <a:chOff x="1046596" y="939688"/>
            <a:chExt cx="4800600" cy="1244432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2120513" y="1126279"/>
              <a:ext cx="2652772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000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에이전시 사이트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B00AD0B-E12B-D111-FF80-C3CF6CAFE533}"/>
              </a:ext>
            </a:extLst>
          </p:cNvPr>
          <p:cNvSpPr txBox="1"/>
          <p:nvPr/>
        </p:nvSpPr>
        <p:spPr>
          <a:xfrm>
            <a:off x="12501412" y="3071313"/>
            <a:ext cx="4838184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en-US" sz="7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Studio </a:t>
            </a:r>
            <a:r>
              <a:rPr kumimoji="1" lang="en-US" altLang="en-US" sz="7000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Brot</a:t>
            </a:r>
            <a:endParaRPr kumimoji="1" lang="en-US" altLang="en-US" sz="700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ko-KR" altLang="en-US" sz="3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에이전시 사이트</a:t>
            </a:r>
            <a:endParaRPr kumimoji="1" lang="ko-Kore-KR" altLang="en-US" sz="300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ACC2F-C1ED-B835-7E96-232A5B739D29}"/>
              </a:ext>
            </a:extLst>
          </p:cNvPr>
          <p:cNvSpPr txBox="1"/>
          <p:nvPr/>
        </p:nvSpPr>
        <p:spPr>
          <a:xfrm>
            <a:off x="12501412" y="5635370"/>
            <a:ext cx="5995552" cy="28171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kumimoji="1" lang="ko-KR" altLang="en-US" sz="3000" dirty="0" err="1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리액트</a:t>
            </a:r>
            <a:r>
              <a:rPr kumimoji="1" lang="ko-KR" altLang="en-US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 </a:t>
            </a:r>
            <a:r>
              <a:rPr kumimoji="1" lang="ko-KR" altLang="en-US" sz="3000" dirty="0" err="1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싱글페이지</a:t>
            </a:r>
            <a:endParaRPr kumimoji="1" lang="en-US" altLang="ko-KR" sz="3000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kumimoji="1" lang="ko-KR" altLang="en-US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간결한 모듈구성</a:t>
            </a:r>
            <a:endParaRPr kumimoji="1" lang="en-US" altLang="ko-KR" sz="3000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kumimoji="1" lang="ko-KR" altLang="en-US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모바일 최적화</a:t>
            </a:r>
            <a:endParaRPr kumimoji="1" lang="en-US" altLang="ko-KR" sz="3000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kumimoji="1" lang="ko-KR" altLang="en-US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개성 넘치는 디자인 구성</a:t>
            </a:r>
            <a:endParaRPr kumimoji="1" lang="en-US" altLang="ko-KR" sz="3000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kumimoji="1" lang="ko-KR" altLang="en-US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흥미를 유발하는 다양한 시각적 요소</a:t>
            </a:r>
            <a:endParaRPr kumimoji="1" lang="en-US" altLang="ko-KR" sz="3000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26C97D-B5DE-F438-8E0A-2FB94BD6B216}"/>
              </a:ext>
            </a:extLst>
          </p:cNvPr>
          <p:cNvSpPr txBox="1"/>
          <p:nvPr/>
        </p:nvSpPr>
        <p:spPr>
          <a:xfrm>
            <a:off x="12501412" y="8979888"/>
            <a:ext cx="9097362" cy="6844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5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✨</a:t>
            </a:r>
            <a:r>
              <a:rPr kumimoji="1" lang="en-US" altLang="ko-KR" sz="35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 </a:t>
            </a:r>
            <a:r>
              <a:rPr kumimoji="1" lang="ko-KR" altLang="en-US" sz="35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레퍼런스 사이트 사용</a:t>
            </a:r>
            <a:endParaRPr kumimoji="1" lang="en-US" altLang="ko-KR" sz="3500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F9A06D-BFE1-760B-EE63-09297C3412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6" r="-2" b="74085"/>
          <a:stretch/>
        </p:blipFill>
        <p:spPr>
          <a:xfrm>
            <a:off x="1457703" y="2096473"/>
            <a:ext cx="5467622" cy="845541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BE0C75-B6D3-8FD8-681D-FF15838369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" t="36595" b="49750"/>
          <a:stretch/>
        </p:blipFill>
        <p:spPr>
          <a:xfrm>
            <a:off x="5416097" y="3347084"/>
            <a:ext cx="2714171" cy="689167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BFA67E5-6FFA-1C60-773F-73AAD0D051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" t="78392" b="7953"/>
          <a:stretch/>
        </p:blipFill>
        <p:spPr>
          <a:xfrm>
            <a:off x="8415615" y="3347084"/>
            <a:ext cx="2714171" cy="689167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50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97018" y="520004"/>
            <a:ext cx="3294496" cy="984947"/>
            <a:chOff x="1046596" y="939688"/>
            <a:chExt cx="4800600" cy="1244432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3125741" y="1123048"/>
              <a:ext cx="719903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en-US" sz="4000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2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40318" y="520004"/>
            <a:ext cx="6399926" cy="984947"/>
            <a:chOff x="1046596" y="939688"/>
            <a:chExt cx="4800600" cy="1244432"/>
          </a:xfrm>
        </p:grpSpPr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2074829" y="1126279"/>
              <a:ext cx="2744155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00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제작 </a:t>
              </a:r>
              <a:r>
                <a:rPr kumimoji="1" lang="ko-KR" altLang="en-US" sz="4000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사이트 유형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262" y="175632"/>
            <a:ext cx="1809545" cy="1596018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11069718" y="520004"/>
            <a:ext cx="6399926" cy="984947"/>
            <a:chOff x="1046596" y="939688"/>
            <a:chExt cx="4800600" cy="1244432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1787444" y="1126279"/>
              <a:ext cx="3318910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000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아티스트 홍보 사이트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A0D7791-0959-9F85-8541-399C6765C3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88" r="20445" b="15074"/>
          <a:stretch/>
        </p:blipFill>
        <p:spPr>
          <a:xfrm>
            <a:off x="1403635" y="2094658"/>
            <a:ext cx="4370463" cy="839233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1A0B4A-C0CB-AB89-A5A0-A9FA17896FB7}"/>
              </a:ext>
            </a:extLst>
          </p:cNvPr>
          <p:cNvSpPr txBox="1"/>
          <p:nvPr/>
        </p:nvSpPr>
        <p:spPr>
          <a:xfrm>
            <a:off x="12501412" y="3071313"/>
            <a:ext cx="6178294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en-US" sz="7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David Shrigley</a:t>
            </a:r>
          </a:p>
          <a:p>
            <a:r>
              <a:rPr kumimoji="1" lang="ko-KR" altLang="en-US" sz="3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아티스트</a:t>
            </a:r>
            <a:endParaRPr kumimoji="1" lang="ko-Kore-KR" altLang="en-US" sz="300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4A9A8D-E66B-061D-D794-8C14F6FAD706}"/>
              </a:ext>
            </a:extLst>
          </p:cNvPr>
          <p:cNvSpPr txBox="1"/>
          <p:nvPr/>
        </p:nvSpPr>
        <p:spPr>
          <a:xfrm>
            <a:off x="12501412" y="5635370"/>
            <a:ext cx="6904454" cy="216892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kumimoji="1" lang="ko-KR" altLang="en-US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독특한 작품들</a:t>
            </a:r>
            <a:endParaRPr kumimoji="1" lang="en-US" altLang="ko-KR" sz="3000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kumimoji="1" lang="ko-KR" altLang="en-US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다양한 장르 활동</a:t>
            </a:r>
            <a:r>
              <a:rPr kumimoji="1" lang="en-US" altLang="ko-KR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kumimoji="1" lang="en-US" altLang="ko-KR" sz="25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      (</a:t>
            </a:r>
            <a:r>
              <a:rPr kumimoji="1" lang="ko-KR" altLang="en-US" sz="25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포스터</a:t>
            </a:r>
            <a:r>
              <a:rPr kumimoji="1" lang="en-US" altLang="ko-KR" sz="25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, </a:t>
            </a:r>
            <a:r>
              <a:rPr kumimoji="1" lang="ko-KR" altLang="en-US" sz="25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그림</a:t>
            </a:r>
            <a:r>
              <a:rPr kumimoji="1" lang="en-US" altLang="ko-KR" sz="25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, </a:t>
            </a:r>
            <a:r>
              <a:rPr kumimoji="1" lang="ko-KR" altLang="en-US" sz="25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설치미술</a:t>
            </a:r>
            <a:r>
              <a:rPr kumimoji="1" lang="en-US" altLang="ko-KR" sz="25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, </a:t>
            </a:r>
            <a:r>
              <a:rPr kumimoji="1" lang="ko-KR" altLang="en-US" sz="25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조각</a:t>
            </a:r>
            <a:r>
              <a:rPr kumimoji="1" lang="en-US" altLang="ko-KR" sz="25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, </a:t>
            </a:r>
            <a:r>
              <a:rPr kumimoji="1" lang="ko-KR" altLang="en-US" sz="2500" dirty="0" err="1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굿즈</a:t>
            </a:r>
            <a:r>
              <a:rPr kumimoji="1" lang="en-US" altLang="ko-KR" sz="25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, </a:t>
            </a:r>
            <a:r>
              <a:rPr kumimoji="1" lang="ko-KR" altLang="en-US" sz="25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음반</a:t>
            </a:r>
            <a:r>
              <a:rPr kumimoji="1" lang="en-US" altLang="ko-KR" sz="25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, </a:t>
            </a:r>
            <a:r>
              <a:rPr kumimoji="1" lang="ko-KR" altLang="en-US" sz="2500" dirty="0" err="1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타투</a:t>
            </a:r>
            <a:r>
              <a:rPr kumimoji="1" lang="en-US" altLang="ko-KR" sz="25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,</a:t>
            </a:r>
            <a:r>
              <a:rPr kumimoji="1" lang="ko-KR" altLang="en-US" sz="25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 </a:t>
            </a:r>
            <a:r>
              <a:rPr kumimoji="1" lang="en-US" altLang="ko-KR" sz="25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…)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kumimoji="1" lang="ko-KR" altLang="en-US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모듈에 사용 가능한 데이터 多</a:t>
            </a:r>
            <a:endParaRPr kumimoji="1" lang="en-US" altLang="ko-KR" sz="3000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9487B5-0E46-C4DD-5B47-9D09088031F2}"/>
              </a:ext>
            </a:extLst>
          </p:cNvPr>
          <p:cNvSpPr txBox="1"/>
          <p:nvPr/>
        </p:nvSpPr>
        <p:spPr>
          <a:xfrm>
            <a:off x="12501412" y="8573587"/>
            <a:ext cx="9097362" cy="13322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5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✨아티스트의 대표작으로 구성된</a:t>
            </a:r>
            <a:endParaRPr kumimoji="1" lang="en-US" altLang="ko-KR" sz="3500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35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	</a:t>
            </a:r>
            <a:r>
              <a:rPr kumimoji="1" lang="ko-KR" altLang="en-US" sz="35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아티스트 홍보 사이트 제작</a:t>
            </a:r>
            <a:endParaRPr kumimoji="1" lang="en-US" altLang="ko-KR" sz="3500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92D1C76-A73C-4136-B52F-FDEBB0E66D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67" r="20550" b="26576"/>
          <a:stretch/>
        </p:blipFill>
        <p:spPr>
          <a:xfrm>
            <a:off x="6240603" y="2431299"/>
            <a:ext cx="4071797" cy="60167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CA8305-A712-C8D5-A49E-C8764BD8EB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61" r="23651" b="69657"/>
          <a:stretch/>
        </p:blipFill>
        <p:spPr>
          <a:xfrm>
            <a:off x="7130902" y="6054485"/>
            <a:ext cx="4091216" cy="443250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5020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97018" y="520004"/>
            <a:ext cx="3294496" cy="984947"/>
            <a:chOff x="1046596" y="939688"/>
            <a:chExt cx="4800600" cy="1244432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3125741" y="1123048"/>
              <a:ext cx="719903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en-US" sz="4000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2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40318" y="520004"/>
            <a:ext cx="6399926" cy="984947"/>
            <a:chOff x="1046596" y="939688"/>
            <a:chExt cx="4800600" cy="1244432"/>
          </a:xfrm>
        </p:grpSpPr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2074829" y="1126279"/>
              <a:ext cx="2744155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00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제작 </a:t>
              </a:r>
              <a:r>
                <a:rPr kumimoji="1" lang="ko-KR" altLang="en-US" sz="4000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사이트 유형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262" y="175632"/>
            <a:ext cx="1809545" cy="1596018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11069718" y="520004"/>
            <a:ext cx="6399926" cy="984947"/>
            <a:chOff x="1046596" y="939688"/>
            <a:chExt cx="4800600" cy="1244432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1787444" y="1126279"/>
              <a:ext cx="3318910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000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아티스트 홍보 사이트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C284DAA-EFDC-2E00-93FA-020652902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129"/>
          <a:stretch/>
        </p:blipFill>
        <p:spPr>
          <a:xfrm>
            <a:off x="2932530" y="2350553"/>
            <a:ext cx="4321022" cy="81523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704" y="4652263"/>
            <a:ext cx="1892594" cy="189259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B96BDDB-15BE-35C8-AA97-AD0CF0A3D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3400" y="2091156"/>
            <a:ext cx="3485233" cy="867115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92"/>
          <a:stretch/>
        </p:blipFill>
        <p:spPr>
          <a:xfrm>
            <a:off x="10292450" y="2091156"/>
            <a:ext cx="3432321" cy="710999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6590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97018" y="520004"/>
            <a:ext cx="3294496" cy="984947"/>
            <a:chOff x="1046596" y="939688"/>
            <a:chExt cx="4800600" cy="1244432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3115229" y="1123048"/>
              <a:ext cx="740927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en-US" sz="400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3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1DC4AD34-3FDD-026C-EF5A-A3136F824712}"/>
              </a:ext>
            </a:extLst>
          </p:cNvPr>
          <p:cNvSpPr/>
          <p:nvPr/>
        </p:nvSpPr>
        <p:spPr>
          <a:xfrm>
            <a:off x="4440318" y="520004"/>
            <a:ext cx="6399926" cy="984947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0F6939-36F9-2C84-9F24-D45C81C193B5}"/>
              </a:ext>
            </a:extLst>
          </p:cNvPr>
          <p:cNvSpPr txBox="1"/>
          <p:nvPr/>
        </p:nvSpPr>
        <p:spPr>
          <a:xfrm>
            <a:off x="6659906" y="667687"/>
            <a:ext cx="1960794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톤앤매너</a:t>
            </a:r>
            <a:endParaRPr kumimoji="1" lang="ko-Kore-KR" altLang="en-US" sz="400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0F6939-36F9-2C84-9F24-D45C81C193B5}"/>
              </a:ext>
            </a:extLst>
          </p:cNvPr>
          <p:cNvSpPr txBox="1"/>
          <p:nvPr/>
        </p:nvSpPr>
        <p:spPr>
          <a:xfrm>
            <a:off x="2503490" y="3629927"/>
            <a:ext cx="1911101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COLOR</a:t>
            </a:r>
            <a:endParaRPr kumimoji="1" lang="ko-Kore-KR" altLang="en-US" sz="400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262" y="175632"/>
            <a:ext cx="1809545" cy="1596018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11069718" y="520004"/>
            <a:ext cx="6399926" cy="984947"/>
            <a:chOff x="1046596" y="939688"/>
            <a:chExt cx="4800600" cy="1244432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3292268" y="1126279"/>
              <a:ext cx="309261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400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-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6936FC2-C268-B8D4-0E9F-A104ABFF0C40}"/>
              </a:ext>
            </a:extLst>
          </p:cNvPr>
          <p:cNvSpPr/>
          <p:nvPr/>
        </p:nvSpPr>
        <p:spPr>
          <a:xfrm>
            <a:off x="2478641" y="4873083"/>
            <a:ext cx="3253184" cy="847493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en-US" sz="32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#black</a:t>
            </a:r>
            <a:endParaRPr kumimoji="1" lang="ko-Kore-KR" altLang="en-US" sz="32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6936FC2-C268-B8D4-0E9F-A104ABFF0C40}"/>
              </a:ext>
            </a:extLst>
          </p:cNvPr>
          <p:cNvSpPr/>
          <p:nvPr/>
        </p:nvSpPr>
        <p:spPr>
          <a:xfrm>
            <a:off x="2478641" y="6092283"/>
            <a:ext cx="3253184" cy="8474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en-US" sz="3200" b="1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#white</a:t>
            </a:r>
            <a:endParaRPr kumimoji="1" lang="ko-Kore-KR" altLang="en-US" sz="3200" b="1" dirty="0">
              <a:solidFill>
                <a:schemeClr val="tx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F6939-36F9-2C84-9F24-D45C81C193B5}"/>
              </a:ext>
            </a:extLst>
          </p:cNvPr>
          <p:cNvSpPr txBox="1"/>
          <p:nvPr/>
        </p:nvSpPr>
        <p:spPr>
          <a:xfrm>
            <a:off x="7823828" y="3629927"/>
            <a:ext cx="154240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FONT</a:t>
            </a:r>
            <a:endParaRPr kumimoji="1" lang="ko-Kore-KR" altLang="en-US" sz="400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0F6939-36F9-2C84-9F24-D45C81C193B5}"/>
              </a:ext>
            </a:extLst>
          </p:cNvPr>
          <p:cNvSpPr txBox="1"/>
          <p:nvPr/>
        </p:nvSpPr>
        <p:spPr>
          <a:xfrm>
            <a:off x="7823828" y="4873082"/>
            <a:ext cx="1736373" cy="63094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ko-KR" altLang="en-US" sz="3500" dirty="0" err="1"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영문폰트</a:t>
            </a:r>
            <a:endParaRPr kumimoji="1" lang="ko-Kore-KR" altLang="en-US" sz="3500" dirty="0">
              <a:solidFill>
                <a:schemeClr val="bg1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0F6939-36F9-2C84-9F24-D45C81C193B5}"/>
              </a:ext>
            </a:extLst>
          </p:cNvPr>
          <p:cNvSpPr txBox="1"/>
          <p:nvPr/>
        </p:nvSpPr>
        <p:spPr>
          <a:xfrm>
            <a:off x="7822912" y="5509599"/>
            <a:ext cx="2403222" cy="63094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en-US" sz="3500" dirty="0"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Montserrat</a:t>
            </a:r>
            <a:endParaRPr kumimoji="1" lang="ko-Kore-KR" altLang="en-US" sz="3500" dirty="0">
              <a:solidFill>
                <a:schemeClr val="bg1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373" y="3629928"/>
            <a:ext cx="6676888" cy="5971273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4518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97018" y="520004"/>
            <a:ext cx="3294496" cy="984947"/>
            <a:chOff x="1046596" y="939688"/>
            <a:chExt cx="4800600" cy="1244432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3109391" y="1123048"/>
              <a:ext cx="752604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en-US" sz="400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4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40318" y="520004"/>
            <a:ext cx="6399926" cy="984947"/>
            <a:chOff x="1046596" y="939688"/>
            <a:chExt cx="4800600" cy="1244432"/>
          </a:xfrm>
        </p:grpSpPr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2378446" y="1126279"/>
              <a:ext cx="2136935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000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개발사용언어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262" y="175632"/>
            <a:ext cx="1809545" cy="1596018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11069718" y="520004"/>
            <a:ext cx="6399926" cy="984947"/>
            <a:chOff x="1046596" y="939688"/>
            <a:chExt cx="4800600" cy="1244432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2544973" y="1126279"/>
              <a:ext cx="1803864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000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라이브러리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90F6939-36F9-2C84-9F24-D45C81C193B5}"/>
              </a:ext>
            </a:extLst>
          </p:cNvPr>
          <p:cNvSpPr txBox="1"/>
          <p:nvPr/>
        </p:nvSpPr>
        <p:spPr>
          <a:xfrm>
            <a:off x="2829135" y="3382277"/>
            <a:ext cx="1164101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USE</a:t>
            </a:r>
            <a:endParaRPr kumimoji="1" lang="ko-Kore-KR" altLang="en-US" sz="400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0F6939-36F9-2C84-9F24-D45C81C193B5}"/>
              </a:ext>
            </a:extLst>
          </p:cNvPr>
          <p:cNvSpPr txBox="1"/>
          <p:nvPr/>
        </p:nvSpPr>
        <p:spPr>
          <a:xfrm>
            <a:off x="4923369" y="3382277"/>
            <a:ext cx="8836073" cy="11551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kumimoji="1" lang="ko-KR" altLang="en-US" sz="3000" dirty="0" err="1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리액트를</a:t>
            </a:r>
            <a:r>
              <a:rPr kumimoji="1" lang="ko-KR" altLang="en-US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 사용한 </a:t>
            </a:r>
            <a:r>
              <a:rPr kumimoji="1" lang="ko-KR" altLang="en-US" sz="3000" dirty="0" err="1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싱글페이지</a:t>
            </a:r>
            <a:r>
              <a:rPr kumimoji="1" lang="ko-KR" altLang="en-US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 사이트 개발</a:t>
            </a:r>
            <a:endParaRPr kumimoji="1" lang="en-US" altLang="ko-KR" sz="3000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kumimoji="1" lang="ko-KR" altLang="en-US" sz="3000" dirty="0" err="1" smtClean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리액트에서</a:t>
            </a:r>
            <a:r>
              <a:rPr kumimoji="1" lang="ko-KR" altLang="en-US" sz="3000" dirty="0" smtClean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 구현 가능한</a:t>
            </a:r>
            <a:r>
              <a:rPr kumimoji="1" lang="en-US" altLang="ko-KR" sz="3000" dirty="0" smtClean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 </a:t>
            </a:r>
            <a:r>
              <a:rPr kumimoji="1" lang="ko-KR" altLang="en-US" sz="3000" dirty="0" smtClean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다양한 라이브러리 적극 활용</a:t>
            </a:r>
            <a:endParaRPr kumimoji="1" lang="ko-Kore-KR" altLang="en-US" sz="3000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47" y="5309132"/>
            <a:ext cx="4240390" cy="42403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58" b="93074" l="9362" r="94043">
                        <a14:foregroundMark x1="29787" y1="74459" x2="29787" y2="74459"/>
                        <a14:foregroundMark x1="37021" y1="93074" x2="37021" y2="93074"/>
                        <a14:foregroundMark x1="47660" y1="79654" x2="47660" y2="79654"/>
                        <a14:foregroundMark x1="74043" y1="88745" x2="74043" y2="88745"/>
                        <a14:foregroundMark x1="82979" y1="86580" x2="82979" y2="86580"/>
                        <a14:foregroundMark x1="94043" y1="79221" x2="94043" y2="79221"/>
                        <a14:foregroundMark x1="66383" y1="8658" x2="66383" y2="86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60139" y="6908166"/>
            <a:ext cx="2616412" cy="257187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962421" y="6908166"/>
            <a:ext cx="2661714" cy="2638576"/>
            <a:chOff x="12658778" y="5561967"/>
            <a:chExt cx="2035501" cy="2017807"/>
          </a:xfrm>
        </p:grpSpPr>
        <p:pic>
          <p:nvPicPr>
            <p:cNvPr id="2050" name="Picture 2" descr="Three.js Logo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91024" y="5561967"/>
              <a:ext cx="1771007" cy="1336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nunuStudio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8778" y="6942662"/>
              <a:ext cx="2035501" cy="637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12695233" y="5816478"/>
            <a:ext cx="2839500" cy="3639086"/>
            <a:chOff x="12695233" y="5816478"/>
            <a:chExt cx="2839500" cy="3639086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2996" b="32996"/>
            <a:stretch/>
          </p:blipFill>
          <p:spPr>
            <a:xfrm>
              <a:off x="12695233" y="5816478"/>
              <a:ext cx="2839500" cy="2839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13241428" y="8747678"/>
              <a:ext cx="1758815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en-US" sz="4000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jQuery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3984707" y="6547768"/>
            <a:ext cx="3708169" cy="2907796"/>
            <a:chOff x="13984707" y="6547768"/>
            <a:chExt cx="3708169" cy="2907796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214" r="54214"/>
            <a:stretch/>
          </p:blipFill>
          <p:spPr>
            <a:xfrm>
              <a:off x="13984707" y="6547768"/>
              <a:ext cx="3629944" cy="217007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15807423" y="8747678"/>
              <a:ext cx="1885453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en-US" sz="4000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canvas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0177103" y="7007600"/>
            <a:ext cx="2339102" cy="2447964"/>
            <a:chOff x="10177103" y="7007600"/>
            <a:chExt cx="2339102" cy="244796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10177103" y="8747678"/>
              <a:ext cx="233910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en-US" sz="4000" dirty="0" smtClean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Tween.js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pic>
          <p:nvPicPr>
            <p:cNvPr id="1026" name="Picture 2" descr="createjs/tweenjs vs @tweenjs/tween.js vs animejs vs gsap vs popmotion | npm  trends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762"/>
            <a:stretch/>
          </p:blipFill>
          <p:spPr bwMode="auto">
            <a:xfrm>
              <a:off x="10411289" y="7007600"/>
              <a:ext cx="1870730" cy="1548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233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97018" y="520004"/>
            <a:ext cx="3294496" cy="984947"/>
            <a:chOff x="1046596" y="939688"/>
            <a:chExt cx="4800600" cy="1244432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3109392" y="1123048"/>
              <a:ext cx="752604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en-US" sz="4000" smtClean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4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40318" y="520004"/>
            <a:ext cx="6399926" cy="984947"/>
            <a:chOff x="1046596" y="939688"/>
            <a:chExt cx="4800600" cy="1244432"/>
          </a:xfrm>
        </p:grpSpPr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2378452" y="1126279"/>
              <a:ext cx="2136935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000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개발사용언어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262" y="175632"/>
            <a:ext cx="1809545" cy="1596018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11069718" y="520004"/>
            <a:ext cx="6399926" cy="984947"/>
            <a:chOff x="1046596" y="939688"/>
            <a:chExt cx="4800600" cy="1244432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2544974" y="1126279"/>
              <a:ext cx="1803866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000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라이브러리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A74C385-975A-8A76-EDBC-C690DA3C0602}"/>
              </a:ext>
            </a:extLst>
          </p:cNvPr>
          <p:cNvSpPr txBox="1"/>
          <p:nvPr/>
        </p:nvSpPr>
        <p:spPr>
          <a:xfrm>
            <a:off x="1962215" y="2482391"/>
            <a:ext cx="1409360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sz="4000" dirty="0" smtClean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Point</a:t>
            </a:r>
            <a:endParaRPr kumimoji="1" lang="ko-Kore-KR" altLang="en-US" sz="400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8FAC1-1C0C-C5D4-912D-727B6AE4D1E6}"/>
              </a:ext>
            </a:extLst>
          </p:cNvPr>
          <p:cNvSpPr txBox="1"/>
          <p:nvPr/>
        </p:nvSpPr>
        <p:spPr>
          <a:xfrm>
            <a:off x="4191514" y="2482391"/>
            <a:ext cx="959269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kumimoji="1" lang="ko-KR" altLang="en-US" sz="3000" dirty="0" smtClean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라이브러리를 사용해 </a:t>
            </a:r>
            <a:r>
              <a:rPr kumimoji="1" lang="ko-KR" altLang="en-US" sz="3000" dirty="0" err="1" smtClean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몰입도를</a:t>
            </a:r>
            <a:r>
              <a:rPr kumimoji="1" lang="ko-KR" altLang="en-US" sz="3000" dirty="0" smtClean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 높이는 상호작용 이벤트 구현</a:t>
            </a:r>
            <a:endParaRPr kumimoji="1" lang="en-US" altLang="ko-KR" sz="3000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00900" y="9067800"/>
            <a:ext cx="13277850" cy="236220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7" b="7524"/>
          <a:stretch/>
        </p:blipFill>
        <p:spPr>
          <a:xfrm>
            <a:off x="2266269" y="3672115"/>
            <a:ext cx="5118039" cy="61914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3" b="2642"/>
          <a:stretch/>
        </p:blipFill>
        <p:spPr>
          <a:xfrm>
            <a:off x="12803829" y="3683082"/>
            <a:ext cx="5118039" cy="618044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1" b="8256"/>
          <a:stretch/>
        </p:blipFill>
        <p:spPr>
          <a:xfrm>
            <a:off x="7535049" y="3684519"/>
            <a:ext cx="5118039" cy="617901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7863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97018" y="520004"/>
            <a:ext cx="3294496" cy="984947"/>
            <a:chOff x="1046596" y="939688"/>
            <a:chExt cx="4800600" cy="1244432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3114064" y="1123048"/>
              <a:ext cx="743261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en-US" sz="400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5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40318" y="520004"/>
            <a:ext cx="6399926" cy="984947"/>
            <a:chOff x="1046596" y="939688"/>
            <a:chExt cx="4800600" cy="1244432"/>
          </a:xfrm>
        </p:grpSpPr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2120534" y="1126279"/>
              <a:ext cx="2652772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00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싱글페이지</a:t>
              </a:r>
              <a:r>
                <a:rPr kumimoji="1" lang="ko-KR" altLang="en-US" sz="4000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구성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262" y="175632"/>
            <a:ext cx="1809545" cy="1596018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11069718" y="520004"/>
            <a:ext cx="6399926" cy="984947"/>
            <a:chOff x="1046596" y="939688"/>
            <a:chExt cx="4800600" cy="1244432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1DC4AD34-3FDD-026C-EF5A-A3136F824712}"/>
                </a:ext>
              </a:extLst>
            </p:cNvPr>
            <p:cNvSpPr/>
            <p:nvPr/>
          </p:nvSpPr>
          <p:spPr>
            <a:xfrm>
              <a:off x="1046596" y="939688"/>
              <a:ext cx="4800600" cy="12444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90F6939-36F9-2C84-9F24-D45C81C193B5}"/>
                </a:ext>
              </a:extLst>
            </p:cNvPr>
            <p:cNvSpPr txBox="1"/>
            <p:nvPr/>
          </p:nvSpPr>
          <p:spPr>
            <a:xfrm>
              <a:off x="3044574" y="1126279"/>
              <a:ext cx="804657" cy="8943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000" smtClean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메인</a:t>
              </a:r>
              <a:endParaRPr kumimoji="1" lang="ko-Kore-KR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A74C385-975A-8A76-EDBC-C690DA3C0602}"/>
              </a:ext>
            </a:extLst>
          </p:cNvPr>
          <p:cNvSpPr txBox="1"/>
          <p:nvPr/>
        </p:nvSpPr>
        <p:spPr>
          <a:xfrm>
            <a:off x="1962215" y="2482391"/>
            <a:ext cx="1486304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en-US" sz="40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MAIN</a:t>
            </a:r>
            <a:endParaRPr kumimoji="1" lang="ko-Kore-KR" altLang="en-US" sz="400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8FAC1-1C0C-C5D4-912D-727B6AE4D1E6}"/>
              </a:ext>
            </a:extLst>
          </p:cNvPr>
          <p:cNvSpPr txBox="1"/>
          <p:nvPr/>
        </p:nvSpPr>
        <p:spPr>
          <a:xfrm>
            <a:off x="4191514" y="2482391"/>
            <a:ext cx="5129930" cy="11551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kumimoji="1" lang="en-US" altLang="en-US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3</a:t>
            </a:r>
            <a:r>
              <a:rPr kumimoji="1" lang="ko-KR" altLang="en-US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가지 </a:t>
            </a:r>
            <a:r>
              <a:rPr kumimoji="1" lang="ko-KR" altLang="en-US" sz="3000" dirty="0" err="1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섹션으로</a:t>
            </a:r>
            <a:r>
              <a:rPr kumimoji="1" lang="ko-KR" altLang="en-US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 구성 </a:t>
            </a:r>
            <a:r>
              <a:rPr kumimoji="1" lang="en-US" altLang="ko-KR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&amp; </a:t>
            </a:r>
            <a:r>
              <a:rPr kumimoji="1" lang="ko-KR" altLang="en-US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모듈화</a:t>
            </a:r>
            <a:endParaRPr kumimoji="1" lang="en-US" altLang="ko-KR" sz="3000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kumimoji="1" lang="ko-KR" altLang="en-US" sz="3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각 섹션별로 서브페이지 구성</a:t>
            </a:r>
            <a:endParaRPr kumimoji="1" lang="ko-Kore-KR" altLang="en-US" sz="3000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AC7C07-0997-482F-9F5C-2832B9790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684" y="4287638"/>
            <a:ext cx="7965340" cy="4569652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B9E82A-B545-B142-0BEF-0C442F0EB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86" b="65980"/>
          <a:stretch/>
        </p:blipFill>
        <p:spPr>
          <a:xfrm>
            <a:off x="10840244" y="2395305"/>
            <a:ext cx="6481147" cy="681698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4973F6-907A-9388-7609-86611B9D5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92" b="47774"/>
          <a:stretch/>
        </p:blipFill>
        <p:spPr>
          <a:xfrm>
            <a:off x="11694858" y="3105254"/>
            <a:ext cx="6481147" cy="681698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0A1963-6421-E59E-A462-DAC7ACA56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10" b="17256"/>
          <a:stretch/>
        </p:blipFill>
        <p:spPr>
          <a:xfrm>
            <a:off x="12675237" y="3815203"/>
            <a:ext cx="6481147" cy="681698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7693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7158</TotalTime>
  <Words>206</Words>
  <Application>Microsoft Office PowerPoint</Application>
  <PresentationFormat>사용자 지정</PresentationFormat>
  <Paragraphs>82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맑은 고딕</vt:lpstr>
      <vt:lpstr>Pretendard ExtraBold</vt:lpstr>
      <vt:lpstr>Arial</vt:lpstr>
      <vt:lpstr>Pretendard SemiBold</vt:lpstr>
      <vt:lpstr>Pretendard Light</vt:lpstr>
      <vt:lpstr>Calibri Light</vt:lpstr>
      <vt:lpstr>Pretendard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윤하</dc:creator>
  <cp:lastModifiedBy>user</cp:lastModifiedBy>
  <cp:revision>198</cp:revision>
  <dcterms:created xsi:type="dcterms:W3CDTF">2023-02-26T14:41:11Z</dcterms:created>
  <dcterms:modified xsi:type="dcterms:W3CDTF">2023-06-29T08:01:25Z</dcterms:modified>
</cp:coreProperties>
</file>